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DA79978-91B9-469C-ADDE-DCCCF48C325B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108851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2C0CAEE-5DA8-469B-8259-CDFCC6FCF9FD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0885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85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Quality Review Is</a:t>
            </a:r>
            <a:br>
              <a:rPr lang="en-US" altLang="en-US" dirty="0"/>
            </a:br>
            <a:r>
              <a:rPr lang="en-US" altLang="en-US" dirty="0"/>
              <a:t>Mandatory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Intake/Interview Form 13614-C</a:t>
            </a:r>
            <a:endParaRPr lang="en-US" altLang="en-US" sz="2400" dirty="0"/>
          </a:p>
          <a:p>
            <a:pPr marL="457200" lvl="1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dirty="0"/>
              <a:t>Pub 4012 Tab 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826294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0.9|1"/>
</p:tagLst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1</TotalTime>
  <Words>20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NJ Template 06</vt:lpstr>
      <vt:lpstr>Quality Review Is Mandatory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6</cp:revision>
  <cp:lastPrinted>2012-10-15T20:27:10Z</cp:lastPrinted>
  <dcterms:created xsi:type="dcterms:W3CDTF">2014-10-17T16:41:52Z</dcterms:created>
  <dcterms:modified xsi:type="dcterms:W3CDTF">2017-11-15T05:35:20Z</dcterms:modified>
</cp:coreProperties>
</file>